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82" r:id="rId5"/>
    <p:sldId id="263" r:id="rId6"/>
    <p:sldId id="274" r:id="rId7"/>
    <p:sldId id="269" r:id="rId8"/>
    <p:sldId id="267" r:id="rId9"/>
    <p:sldId id="286" r:id="rId10"/>
    <p:sldId id="289" r:id="rId11"/>
    <p:sldId id="300" r:id="rId12"/>
    <p:sldId id="264" r:id="rId13"/>
    <p:sldId id="290" r:id="rId14"/>
    <p:sldId id="291" r:id="rId15"/>
    <p:sldId id="301" r:id="rId16"/>
    <p:sldId id="292" r:id="rId17"/>
    <p:sldId id="302" r:id="rId18"/>
    <p:sldId id="303" r:id="rId19"/>
    <p:sldId id="304" r:id="rId20"/>
    <p:sldId id="278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07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US" smtClean="0"/>
              <a:t>4/18/2021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US" noProof="0" smtClean="0"/>
              <a:t>4/18/2021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88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9849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8506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5233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9025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8206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505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2542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694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375C1-7C5C-42A2-80F2-05631BB376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52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255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6247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1514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7347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6118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9851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826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7462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noProof="0"/>
              <a:t>Contact Number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noProof="0"/>
              <a:t>Email or 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Subtitle, tagline or blurb can go here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Emphasized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200" b="0" noProof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wo young girls looking at a laptop screen">
            <a:extLst>
              <a:ext uri="{FF2B5EF4-FFF2-40B4-BE49-F238E27FC236}">
                <a16:creationId xmlns:a16="http://schemas.microsoft.com/office/drawing/2014/main" id="{F05D089D-7A15-41BC-B971-911CC28C4A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93CFE69-79B0-440B-949E-DA17AD834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02991" y="-1"/>
            <a:ext cx="4018159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8304589" y="2538691"/>
            <a:ext cx="298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MINI PROJECT II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8325787" y="2351882"/>
            <a:ext cx="3924512" cy="2387600"/>
          </a:xfrm>
        </p:spPr>
        <p:txBody>
          <a:bodyPr/>
          <a:lstStyle/>
          <a:p>
            <a:r>
              <a:rPr lang="en-US" dirty="0"/>
              <a:t>Social Media Web Application:</a:t>
            </a:r>
            <a:br>
              <a:rPr lang="en-US" dirty="0"/>
            </a:br>
            <a:r>
              <a:rPr lang="en-US" dirty="0"/>
              <a:t>Friend’s Spy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25787" y="4927598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8354936" y="5054871"/>
            <a:ext cx="3571782" cy="1219200"/>
          </a:xfrm>
        </p:spPr>
        <p:txBody>
          <a:bodyPr/>
          <a:lstStyle/>
          <a:p>
            <a:r>
              <a:rPr lang="en-US" dirty="0"/>
              <a:t>A new way to engage with </a:t>
            </a:r>
            <a:r>
              <a:rPr lang="en-US" dirty="0" err="1"/>
              <a:t>Prople</a:t>
            </a:r>
            <a:r>
              <a:rPr lang="en-US" dirty="0"/>
              <a:t> from across the globe.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CB98E4-579C-4ECC-9EB4-632377F41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25787" y="2351882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AC5C49-4499-4886-A93F-B4E61E4C1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25787" y="2977608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7083E25-E285-484C-8537-2D07EDCD1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9149" y="4809067"/>
            <a:ext cx="8354936" cy="196241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42ED3-66E5-477C-AA4E-8FD060F5C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79949" y="4948238"/>
            <a:ext cx="8157149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FED7DE6-8DDC-49AD-825E-BC587499F740}"/>
              </a:ext>
            </a:extLst>
          </p:cNvPr>
          <p:cNvSpPr txBox="1"/>
          <p:nvPr/>
        </p:nvSpPr>
        <p:spPr bwMode="gray">
          <a:xfrm>
            <a:off x="-29151" y="5087410"/>
            <a:ext cx="7966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Aman Kushwaha, Aman Saxena, Akarshit, Akshat, Harshit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Section : 3A, 3G</a:t>
            </a:r>
          </a:p>
          <a:p>
            <a:pPr>
              <a:lnSpc>
                <a:spcPct val="90000"/>
              </a:lnSpc>
            </a:pP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Project Type: Dynamic MERN Web Application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9A318A-72AF-4502-AF84-32044CE62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842" y="6506105"/>
            <a:ext cx="8157149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2DEFAD-45A4-4D88-B616-3366E73AD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26179" y="6506105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Section Divider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C739-4546-4A26-A58C-18E0DBFB9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8072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40320-3A72-4D4F-866A-51E54B0AB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770988" y="409679"/>
            <a:ext cx="650026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766363" y="6365363"/>
            <a:ext cx="11340000" cy="43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Home Page For All Uploaded Posts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A8123-2F6F-468B-B301-36F770CB2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61" y="254882"/>
            <a:ext cx="11293039" cy="5776085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C0E31980-D094-4FB7-A341-85C215A50D30}"/>
              </a:ext>
            </a:extLst>
          </p:cNvPr>
          <p:cNvSpPr/>
          <p:nvPr/>
        </p:nvSpPr>
        <p:spPr>
          <a:xfrm rot="4123406">
            <a:off x="3472442" y="4518697"/>
            <a:ext cx="530087" cy="1547191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909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C739-4546-4A26-A58C-18E0DBFB9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8072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40320-3A72-4D4F-866A-51E54B0AB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770988" y="409679"/>
            <a:ext cx="650026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766363" y="6365363"/>
            <a:ext cx="11340000" cy="43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Sign Up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E96676D-1954-4732-813A-E68F61BF7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08" y="-10799"/>
            <a:ext cx="6645692" cy="3362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4DC232-D006-41B4-9B8A-A15E8245D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017" y="3420675"/>
            <a:ext cx="5569983" cy="2759991"/>
          </a:xfrm>
          <a:prstGeom prst="rect">
            <a:avLst/>
          </a:prstGeom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E06B424E-831C-42DE-9EBF-9482DF1D6EBE}"/>
              </a:ext>
            </a:extLst>
          </p:cNvPr>
          <p:cNvSpPr/>
          <p:nvPr/>
        </p:nvSpPr>
        <p:spPr>
          <a:xfrm rot="8865716">
            <a:off x="7002320" y="1773195"/>
            <a:ext cx="647027" cy="3740419"/>
          </a:xfrm>
          <a:prstGeom prst="up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893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C739-4546-4A26-A58C-18E0DBFB9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8072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40320-3A72-4D4F-866A-51E54B0AB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770988" y="409679"/>
            <a:ext cx="650026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766363" y="6365363"/>
            <a:ext cx="11340000" cy="43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Sign IN(Admin or Client Authorization 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4DC232-D006-41B4-9B8A-A15E8245D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017" y="3420675"/>
            <a:ext cx="5569983" cy="2759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A9A86D-D000-4DD1-AD24-759EE221C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13" y="134342"/>
            <a:ext cx="6515420" cy="3324486"/>
          </a:xfrm>
          <a:prstGeom prst="rect">
            <a:avLst/>
          </a:prstGeom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E06B424E-831C-42DE-9EBF-9482DF1D6EBE}"/>
              </a:ext>
            </a:extLst>
          </p:cNvPr>
          <p:cNvSpPr/>
          <p:nvPr/>
        </p:nvSpPr>
        <p:spPr>
          <a:xfrm rot="18256495">
            <a:off x="6323281" y="1858203"/>
            <a:ext cx="647027" cy="3740419"/>
          </a:xfrm>
          <a:prstGeom prst="up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655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C739-4546-4A26-A58C-18E0DBFB9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8072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40320-3A72-4D4F-866A-51E54B0AB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770988" y="409680"/>
            <a:ext cx="650026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766363" y="6365363"/>
            <a:ext cx="11340000" cy="43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Create Post</a:t>
            </a: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E06B424E-831C-42DE-9EBF-9482DF1D6EBE}"/>
              </a:ext>
            </a:extLst>
          </p:cNvPr>
          <p:cNvSpPr/>
          <p:nvPr/>
        </p:nvSpPr>
        <p:spPr>
          <a:xfrm rot="19703872">
            <a:off x="7422184" y="995509"/>
            <a:ext cx="850827" cy="2387600"/>
          </a:xfrm>
          <a:prstGeom prst="up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12B86A-5F78-4875-9AAC-50E2ACE91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5" y="264110"/>
            <a:ext cx="11299641" cy="576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98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C739-4546-4A26-A58C-18E0DBFB9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8072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40320-3A72-4D4F-866A-51E54B0AB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770988" y="409680"/>
            <a:ext cx="650026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766363" y="6365363"/>
            <a:ext cx="11340000" cy="43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Admin 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8F8229-5130-43A3-8D7A-7F2469AF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703" y="120410"/>
            <a:ext cx="6045254" cy="30940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CE1E87-5311-499E-9FDA-11E51AB43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955" y="3089918"/>
            <a:ext cx="6045254" cy="27046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231E2A-53A5-4CB6-A659-627D0FF747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49"/>
          <a:stretch/>
        </p:blipFill>
        <p:spPr>
          <a:xfrm>
            <a:off x="2860207" y="5766760"/>
            <a:ext cx="6032002" cy="21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87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C739-4546-4A26-A58C-18E0DBFB9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8072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40320-3A72-4D4F-866A-51E54B0AB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770988" y="409680"/>
            <a:ext cx="650026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766363" y="6365363"/>
            <a:ext cx="11340000" cy="43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Edit/Update/Delete Post + Update/ Delete Users By Admin</a:t>
            </a: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E06B424E-831C-42DE-9EBF-9482DF1D6EBE}"/>
              </a:ext>
            </a:extLst>
          </p:cNvPr>
          <p:cNvSpPr/>
          <p:nvPr/>
        </p:nvSpPr>
        <p:spPr>
          <a:xfrm rot="19703872">
            <a:off x="7422184" y="995509"/>
            <a:ext cx="850827" cy="2387600"/>
          </a:xfrm>
          <a:prstGeom prst="up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9C6DF9-FCD7-472B-B7B5-A6A0313619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308"/>
          <a:stretch/>
        </p:blipFill>
        <p:spPr>
          <a:xfrm>
            <a:off x="1815549" y="180703"/>
            <a:ext cx="9561640" cy="4285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64B84B-AF5A-47B4-95C1-692DA2978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549" y="4331900"/>
            <a:ext cx="9561640" cy="186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77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C739-4546-4A26-A58C-18E0DBFB9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8072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40320-3A72-4D4F-866A-51E54B0AB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770988" y="409680"/>
            <a:ext cx="650026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766363" y="6365363"/>
            <a:ext cx="11340000" cy="43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Like / Comment on Posts</a:t>
            </a: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E06B424E-831C-42DE-9EBF-9482DF1D6EBE}"/>
              </a:ext>
            </a:extLst>
          </p:cNvPr>
          <p:cNvSpPr/>
          <p:nvPr/>
        </p:nvSpPr>
        <p:spPr>
          <a:xfrm rot="19703872">
            <a:off x="7422184" y="995509"/>
            <a:ext cx="850827" cy="2387600"/>
          </a:xfrm>
          <a:prstGeom prst="up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36D4B-AD75-4532-8DAD-4C4F95410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777" y="195235"/>
            <a:ext cx="8477935" cy="43324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7D6242-A82F-4EBE-BEE3-EDC0D6957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775" y="4296963"/>
            <a:ext cx="8477935" cy="180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97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 descr="A group of people in a room through a glass wall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26505"/>
            <a:ext cx="12192000" cy="6786563"/>
          </a:xfr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51B3CA-790D-465D-9B97-AA9876E35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2105" y="-35719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12D97-9EB3-9E46-86D3-3A2CA06C20D2}"/>
              </a:ext>
            </a:extLst>
          </p:cNvPr>
          <p:cNvSpPr txBox="1"/>
          <p:nvPr/>
        </p:nvSpPr>
        <p:spPr bwMode="gray">
          <a:xfrm>
            <a:off x="6435929" y="2113618"/>
            <a:ext cx="298394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Team Friend’s Spy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26644" y="4764600"/>
            <a:ext cx="228605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User" title="Icon - Presenter Name">
            <a:extLst>
              <a:ext uri="{FF2B5EF4-FFF2-40B4-BE49-F238E27FC236}">
                <a16:creationId xmlns:a16="http://schemas.microsoft.com/office/drawing/2014/main" id="{97242EBD-470B-4FB1-9B4C-E6DCB28215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2150" y="5034270"/>
            <a:ext cx="218900" cy="2189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905625" y="4977460"/>
            <a:ext cx="3206053" cy="247650"/>
          </a:xfrm>
        </p:spPr>
        <p:txBody>
          <a:bodyPr/>
          <a:lstStyle/>
          <a:p>
            <a:r>
              <a:rPr lang="en-US" sz="2000" dirty="0"/>
              <a:t>Aman Kushwaha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6987EB-68B8-4EFF-ABEE-15F62F93D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26644" y="3145321"/>
            <a:ext cx="228605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59944BFF-EB0E-47AA-AE6D-B2808E119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0" y="325983"/>
            <a:ext cx="11340000" cy="432000"/>
          </a:xfrm>
        </p:spPr>
        <p:txBody>
          <a:bodyPr/>
          <a:lstStyle/>
          <a:p>
            <a:r>
              <a:rPr lang="en-US" dirty="0"/>
              <a:t>Developer:</a:t>
            </a:r>
          </a:p>
        </p:txBody>
      </p:sp>
      <p:pic>
        <p:nvPicPr>
          <p:cNvPr id="88" name="Picture Placeholder 87" descr="Portrait of a man looking down">
            <a:extLst>
              <a:ext uri="{FF2B5EF4-FFF2-40B4-BE49-F238E27FC236}">
                <a16:creationId xmlns:a16="http://schemas.microsoft.com/office/drawing/2014/main" id="{19C1C15E-A3C7-49BA-BCDD-5C95EE28036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799" y="2319681"/>
            <a:ext cx="1352367" cy="1352367"/>
          </a:xfrm>
        </p:spPr>
      </p:pic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4A28B80-949D-4875-8454-65C677C242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000" y="4205342"/>
            <a:ext cx="2124000" cy="701538"/>
          </a:xfrm>
        </p:spPr>
        <p:txBody>
          <a:bodyPr/>
          <a:lstStyle/>
          <a:p>
            <a:r>
              <a:rPr lang="en-US" dirty="0"/>
              <a:t>Aman Kushwaha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0BC67F4-4E33-4709-9D60-593B322A8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26854" y="5075368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07F9DC5B-EFCF-4160-9CA2-67357CDD54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CEO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F85615EC-ED58-4535-8364-5453CA87C6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6000" y="5075368"/>
            <a:ext cx="2124000" cy="180000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B.Tech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Computer Science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181500075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 : 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747A2-82B9-46DD-AB31-C25C5835E6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8" name="Picture 4" descr="Card image">
            <a:extLst>
              <a:ext uri="{FF2B5EF4-FFF2-40B4-BE49-F238E27FC236}">
                <a16:creationId xmlns:a16="http://schemas.microsoft.com/office/drawing/2014/main" id="{64FE12EF-19EB-4728-B1E6-CFD301F75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00" y="1073098"/>
            <a:ext cx="2286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9D2A5EA-4511-4176-BC71-CE8571171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26000" y="6240412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21E61EA-CCF9-4BE4-AC11-FF368E391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14020" y="-26505"/>
            <a:ext cx="8777980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5F1253-CFEF-402A-AB7C-FF4BE3C82CCE}"/>
              </a:ext>
            </a:extLst>
          </p:cNvPr>
          <p:cNvSpPr/>
          <p:nvPr/>
        </p:nvSpPr>
        <p:spPr>
          <a:xfrm>
            <a:off x="3656869" y="149768"/>
            <a:ext cx="27049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Linkedin</a:t>
            </a:r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0CE4D7-8508-484C-965F-78F7B62FD0F5}"/>
              </a:ext>
            </a:extLst>
          </p:cNvPr>
          <p:cNvSpPr txBox="1"/>
          <p:nvPr/>
        </p:nvSpPr>
        <p:spPr>
          <a:xfrm>
            <a:off x="3656869" y="11352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https://www.linkedin.com/in/aman-kushwaha-ba0038182/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880C4A-C6D9-4135-A094-0B45F4F45C33}"/>
              </a:ext>
            </a:extLst>
          </p:cNvPr>
          <p:cNvSpPr/>
          <p:nvPr/>
        </p:nvSpPr>
        <p:spPr>
          <a:xfrm>
            <a:off x="3729961" y="1924006"/>
            <a:ext cx="22692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Twitter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CEAB22-17FE-47C9-9FD2-2274B372E290}"/>
              </a:ext>
            </a:extLst>
          </p:cNvPr>
          <p:cNvSpPr txBox="1"/>
          <p:nvPr/>
        </p:nvSpPr>
        <p:spPr>
          <a:xfrm>
            <a:off x="3734193" y="27992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https://twitter.com/amankushwaha57</a:t>
            </a:r>
          </a:p>
        </p:txBody>
      </p:sp>
    </p:spTree>
    <p:extLst>
      <p:ext uri="{BB962C8B-B14F-4D97-AF65-F5344CB8AC3E}">
        <p14:creationId xmlns:p14="http://schemas.microsoft.com/office/powerpoint/2010/main" val="1283557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C013F97-7137-4957-BD90-BA0038B40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4717773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BC25F-F41F-4EE7-8166-FD25E15EA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261" y="508714"/>
            <a:ext cx="3974900" cy="5856649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16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Friend's Spy is a social media site, and its primary purpose is to connect people and allow people to share their thoughts with a big audience. </a:t>
            </a:r>
          </a:p>
          <a:p>
            <a:pPr algn="just">
              <a:lnSpc>
                <a:spcPct val="150000"/>
              </a:lnSpc>
            </a:pPr>
            <a:r>
              <a:rPr lang="en-US" sz="16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Our Web App allows users to discover stories regarding post content they enjoy consuming, or simply communicate with friends. </a:t>
            </a:r>
          </a:p>
          <a:p>
            <a:pPr algn="just">
              <a:lnSpc>
                <a:spcPct val="150000"/>
              </a:lnSpc>
            </a:pPr>
            <a:r>
              <a:rPr lang="en-US" sz="16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Target millions of potential users to use and engage with our app.</a:t>
            </a:r>
          </a:p>
          <a:p>
            <a:pPr algn="just">
              <a:lnSpc>
                <a:spcPct val="150000"/>
              </a:lnSpc>
            </a:pPr>
            <a:r>
              <a:rPr lang="en-US" sz="16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No Need to pay Huge amount of money.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106A1-5BFA-4033-8A49-0E0F2A68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9ABEBBA-8A46-463F-9C33-4E1B35E4C5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0F0DC3E-81FF-45A4-A64A-B69D5B564A53}"/>
              </a:ext>
            </a:extLst>
          </p:cNvPr>
          <p:cNvSpPr txBox="1">
            <a:spLocks/>
          </p:cNvSpPr>
          <p:nvPr/>
        </p:nvSpPr>
        <p:spPr>
          <a:xfrm>
            <a:off x="5217318" y="1471611"/>
            <a:ext cx="6974681" cy="392509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95250" cap="sq" cmpd="sng" algn="ctr">
            <a:noFill/>
            <a:prstDash val="solid"/>
            <a:miter lim="800000"/>
          </a:ln>
          <a:effectLst/>
        </p:spPr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73EFB12-5444-4EB4-8A88-9FEFEC664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57" y="286955"/>
            <a:ext cx="11340000" cy="432000"/>
          </a:xfrm>
        </p:spPr>
        <p:txBody>
          <a:bodyPr/>
          <a:lstStyle/>
          <a:p>
            <a:r>
              <a:rPr lang="en-IN" dirty="0">
                <a:solidFill>
                  <a:srgbClr val="00B050"/>
                </a:solidFill>
              </a:rPr>
              <a:t>Introduction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20A5A9-B1CF-4E47-9AA4-9CE0EC5AC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6957" y="718955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CBE7715-DA2C-4A59-8E24-E32369F75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034" y="1440657"/>
            <a:ext cx="7003844" cy="35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64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5E0903E-456C-4B31-8F77-EBE65B5BD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5718"/>
            <a:ext cx="12192000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00" y="622895"/>
            <a:ext cx="11340000" cy="432000"/>
          </a:xfrm>
        </p:spPr>
        <p:txBody>
          <a:bodyPr/>
          <a:lstStyle/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PROBLEM STATEMENT AND SOLUTION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AA788-5F14-43DB-B035-1BC6DA150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5403" y="3605591"/>
            <a:ext cx="1980000" cy="360000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Problem 1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74B9A6-D55C-478C-8D92-D0BFBCD7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5403" y="4101043"/>
            <a:ext cx="180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675343-79F8-46AA-B56E-932984AB75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939" y="4313936"/>
            <a:ext cx="1980000" cy="720000"/>
          </a:xfrm>
        </p:spPr>
        <p:txBody>
          <a:bodyPr/>
          <a:lstStyle/>
          <a:p>
            <a:r>
              <a:rPr lang="en-US" sz="14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So far there is still need of efficient social networking website.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979D46-D664-4267-B673-E6B048C08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835061" y="4113665"/>
            <a:ext cx="1800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6838D1-2544-4697-A88F-576E027D3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2000" y="1037003"/>
            <a:ext cx="8208419" cy="17892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A5801FF-B7A5-46B4-AEE5-75242CCEC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94021" y="4113665"/>
            <a:ext cx="198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098937FB-A26A-4D5B-BC9A-EE3D5D0F86C8}"/>
              </a:ext>
            </a:extLst>
          </p:cNvPr>
          <p:cNvSpPr txBox="1">
            <a:spLocks/>
          </p:cNvSpPr>
          <p:nvPr/>
        </p:nvSpPr>
        <p:spPr>
          <a:xfrm>
            <a:off x="4528701" y="3705847"/>
            <a:ext cx="1980000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Problem 2</a:t>
            </a:r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0723F526-BD57-493B-969A-209A2F44B4BA}"/>
              </a:ext>
            </a:extLst>
          </p:cNvPr>
          <p:cNvSpPr txBox="1">
            <a:spLocks/>
          </p:cNvSpPr>
          <p:nvPr/>
        </p:nvSpPr>
        <p:spPr>
          <a:xfrm>
            <a:off x="4528701" y="4253956"/>
            <a:ext cx="1980000" cy="7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Unavailability of simplicity through which one can communicate.</a:t>
            </a:r>
          </a:p>
        </p:txBody>
      </p:sp>
      <p:sp>
        <p:nvSpPr>
          <p:cNvPr id="69" name="Text Placeholder 5">
            <a:extLst>
              <a:ext uri="{FF2B5EF4-FFF2-40B4-BE49-F238E27FC236}">
                <a16:creationId xmlns:a16="http://schemas.microsoft.com/office/drawing/2014/main" id="{09735C33-ED22-4AC2-879A-7D40ABF573E3}"/>
              </a:ext>
            </a:extLst>
          </p:cNvPr>
          <p:cNvSpPr txBox="1">
            <a:spLocks/>
          </p:cNvSpPr>
          <p:nvPr/>
        </p:nvSpPr>
        <p:spPr>
          <a:xfrm>
            <a:off x="8550419" y="4193731"/>
            <a:ext cx="2383793" cy="7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There is an overhead of  traffic in net that making chaotic situation and long time to access.</a:t>
            </a:r>
          </a:p>
        </p:txBody>
      </p:sp>
      <p:sp>
        <p:nvSpPr>
          <p:cNvPr id="72" name="Text Placeholder 4">
            <a:extLst>
              <a:ext uri="{FF2B5EF4-FFF2-40B4-BE49-F238E27FC236}">
                <a16:creationId xmlns:a16="http://schemas.microsoft.com/office/drawing/2014/main" id="{959BF56C-C581-4587-9FD8-B8BB003172FB}"/>
              </a:ext>
            </a:extLst>
          </p:cNvPr>
          <p:cNvSpPr txBox="1">
            <a:spLocks/>
          </p:cNvSpPr>
          <p:nvPr/>
        </p:nvSpPr>
        <p:spPr>
          <a:xfrm>
            <a:off x="8432763" y="3737554"/>
            <a:ext cx="2535279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Problem 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3D0171-019B-4BF8-A56C-E7F68984A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134" y="1841105"/>
            <a:ext cx="1041445" cy="512522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E8A92C5D-0B77-460D-A69D-FE6F582C8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63" y="1562816"/>
            <a:ext cx="2804043" cy="157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F7C3EE05-4F22-44F6-ACD1-AE643C50A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40" y="1573499"/>
            <a:ext cx="2396182" cy="159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01EFB3C7-EEF9-4CF7-AEC9-40C95AE77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298" y="1541584"/>
            <a:ext cx="2770744" cy="159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170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75A2-ED76-4879-9DA8-A4CFA762D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40000"/>
            <a:ext cx="11340000" cy="432000"/>
          </a:xfrm>
        </p:spPr>
        <p:txBody>
          <a:bodyPr/>
          <a:lstStyle/>
          <a:p>
            <a:r>
              <a:rPr lang="en-US" sz="4000" dirty="0">
                <a:solidFill>
                  <a:schemeClr val="tx1"/>
                </a:solidFill>
              </a:rPr>
              <a:t>Front End and Back End Framework: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314AEEE-BE7A-4B9C-84EC-8DB17BE9E83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2487" y="1244612"/>
            <a:ext cx="11339513" cy="360000"/>
          </a:xfrm>
        </p:spPr>
        <p:txBody>
          <a:bodyPr/>
          <a:lstStyle/>
          <a:p>
            <a:r>
              <a:rPr lang="en-US" dirty="0"/>
              <a:t>This Website have 7 Front End Web Pages ,And  9 </a:t>
            </a:r>
            <a:r>
              <a:rPr lang="en-US" dirty="0" err="1"/>
              <a:t>BackEnd</a:t>
            </a:r>
            <a:r>
              <a:rPr lang="en-US" dirty="0"/>
              <a:t> Web Pages.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B630-797D-4BB3-8868-CBF966536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879289"/>
            <a:ext cx="3357391" cy="704459"/>
          </a:xfrm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HTML 5 and CSS 3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89F7C25-3463-4C76-A455-D20A3123260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2000" y="2492237"/>
            <a:ext cx="3357391" cy="3552959"/>
          </a:xfrm>
        </p:spPr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Major Portion of this Web Application covered through React JS.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5 Used- 15%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Media Query And Website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Responiveness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 have used CSS 3.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 3 Used – 30%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Clr>
                <a:schemeClr val="tx1">
                  <a:lumMod val="75000"/>
                  <a:lumOff val="25000"/>
                </a:schemeClr>
              </a:buClr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D4EA26-D1CF-447D-9275-30DF8584DD6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43676" y="1877222"/>
            <a:ext cx="3489524" cy="704459"/>
          </a:xfrm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MERN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992CF22-512B-4CE4-8046-E36F2B7A9AC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43676" y="2490171"/>
            <a:ext cx="3489524" cy="3552958"/>
          </a:xfrm>
        </p:spPr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I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MongoDB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I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Express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I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React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I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Node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896734-70E8-4052-A63A-95F4F8DD001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2667" y="1877223"/>
            <a:ext cx="3357391" cy="704459"/>
          </a:xfrm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3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BOOTSRAP 4 and JS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7952536-315E-4C3D-883B-243405D2989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92667" y="2490172"/>
            <a:ext cx="3357391" cy="3552958"/>
          </a:xfrm>
        </p:spPr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Effects and Premade library of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classes this website uses Bootstrap and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Bootstrap and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used -15%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98374-402C-493E-B043-05E76BE57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A5367C-6653-4166-9FCE-144682E33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426000" y="1081983"/>
            <a:ext cx="9598533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FD50BC7-5DCA-46E3-8316-D48F4CE50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426000" y="423808"/>
            <a:ext cx="9598533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580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F4F72-5FBA-47F5-940B-6F8FD1D49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9214"/>
            <a:ext cx="12192000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2780F-92D5-4FF5-8003-B57A9BC2B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00" y="534038"/>
            <a:ext cx="11340000" cy="432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Hardware And Software Requirement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972A2-6CA7-4004-B499-2828DE6F4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Software Requirement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9EACD0-6CBC-4E24-A0A1-D81FC464D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109147"/>
            <a:ext cx="5472000" cy="3868486"/>
          </a:xfrm>
        </p:spPr>
        <p:txBody>
          <a:bodyPr/>
          <a:lstStyle/>
          <a:p>
            <a:pPr lvl="1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Windows 8.1 OS and above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Visual Studio Code  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Web Browser </a:t>
            </a:r>
          </a:p>
          <a:p>
            <a:pPr lvl="1"/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Github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Desktop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7F63FE-3B6C-47EC-8AB1-F9478EA4F9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Hardware Requirement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DD73D-7C2C-40BB-AE73-DED62B737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0000" y="2340507"/>
            <a:ext cx="5472000" cy="3868486"/>
          </a:xfrm>
        </p:spPr>
        <p:txBody>
          <a:bodyPr/>
          <a:lstStyle/>
          <a:p>
            <a:pPr lvl="1"/>
            <a:r>
              <a:rPr lang="en-US" dirty="0">
                <a:solidFill>
                  <a:srgbClr val="0070C0"/>
                </a:solidFill>
              </a:rPr>
              <a:t>Laptop/Desktop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​1.8 GHz or faster processor. Quad-core or better recommended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​ 4 GB of RAM and core i3 processor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 ​Hard disk space: Minimum of 500MB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A397D-62A9-44C3-986F-8353C53D68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64DEAD-C820-4F5B-BC38-63A5DFE28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2000" y="1037003"/>
            <a:ext cx="8208419" cy="17892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677AD8-CA7F-466F-BF62-AEA4D6C5D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1999" y="384202"/>
            <a:ext cx="8208419" cy="17892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491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C8F75C-D602-4439-B281-AD0E3911E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509456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091C48-650C-4EE3-AA5D-113D42D74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150012" y="-240808"/>
            <a:ext cx="1891972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509457" y="5070517"/>
            <a:ext cx="11472543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091BF1-094A-4420-9545-A6C73B1EA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509456" y="6154251"/>
            <a:ext cx="11472543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651446" y="5302699"/>
            <a:ext cx="11340000" cy="60546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DFD Level Zero + Level 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0BF4D2-2EFA-44D0-ADAC-B96531F7D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6" y="56821"/>
            <a:ext cx="6007637" cy="20451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40DC10-4B39-4285-BFFB-52194BBE0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523" y="1073427"/>
            <a:ext cx="5662475" cy="377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C8F75C-D602-4439-B281-AD0E3911E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509456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091C48-650C-4EE3-AA5D-113D42D74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150012" y="-240808"/>
            <a:ext cx="1891972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509457" y="5070517"/>
            <a:ext cx="11472543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091BF1-094A-4420-9545-A6C73B1EA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509456" y="6154251"/>
            <a:ext cx="11472543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651446" y="5302699"/>
            <a:ext cx="11340000" cy="60546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Usecase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975B54-8BEF-4F3C-8B39-0D1C9F13B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445" y="2026"/>
            <a:ext cx="4043364" cy="489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11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C8F75C-D602-4439-B281-AD0E3911E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509456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091C48-650C-4EE3-AA5D-113D42D74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150012" y="-240808"/>
            <a:ext cx="1891972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509457" y="5070517"/>
            <a:ext cx="11472543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091BF1-094A-4420-9545-A6C73B1EA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509456" y="6154251"/>
            <a:ext cx="11472543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651446" y="5302699"/>
            <a:ext cx="11340000" cy="60546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JSON DB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41785-5A73-41C4-A0FD-218EDDD60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612" y="28184"/>
            <a:ext cx="8704181" cy="481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98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Section Divider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BC739-4546-4A26-A58C-18E0DBFB9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8072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40320-3A72-4D4F-866A-51E54B0AB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5770988" y="409679"/>
            <a:ext cx="650026" cy="1219200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857173-CECD-44FE-A07D-14F55B298ACB}"/>
              </a:ext>
            </a:extLst>
          </p:cNvPr>
          <p:cNvSpPr txBox="1">
            <a:spLocks/>
          </p:cNvSpPr>
          <p:nvPr/>
        </p:nvSpPr>
        <p:spPr>
          <a:xfrm>
            <a:off x="766363" y="6365363"/>
            <a:ext cx="11340000" cy="43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1589A-2676-4533-9410-266134821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5" y="305807"/>
            <a:ext cx="11339999" cy="57401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B5328A-B9A9-4973-98F4-F1E3327DD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25" y="305807"/>
            <a:ext cx="11441513" cy="5740173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F7E92E9C-C0AC-4579-BAB8-B7F7E4BF7E2A}"/>
              </a:ext>
            </a:extLst>
          </p:cNvPr>
          <p:cNvSpPr/>
          <p:nvPr/>
        </p:nvSpPr>
        <p:spPr>
          <a:xfrm rot="3719362">
            <a:off x="4222057" y="2167379"/>
            <a:ext cx="530087" cy="1547191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894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781529_Tech pitch deck_RVA_v5" id="{A2EB78D0-E53B-4F6A-BDEB-161D0EE79897}" vid="{43D59DC8-94C0-4D1D-B6DD-8A7938E09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6E3E58C-5E8A-4781-9921-C2B23BC09E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3094F6-5ADD-4195-AF81-00AF033C9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9C0BFDF-D948-4F4A-854E-477525F5779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1914</TotalTime>
  <Words>443</Words>
  <Application>Microsoft Office PowerPoint</Application>
  <PresentationFormat>Widescreen</PresentationFormat>
  <Paragraphs>109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</vt:lpstr>
      <vt:lpstr>Arial Black</vt:lpstr>
      <vt:lpstr>Calibri</vt:lpstr>
      <vt:lpstr>Tahoma</vt:lpstr>
      <vt:lpstr>Times New Roman</vt:lpstr>
      <vt:lpstr>Office Theme</vt:lpstr>
      <vt:lpstr>Social Media Web Application: Friend’s Spy</vt:lpstr>
      <vt:lpstr>Introduction</vt:lpstr>
      <vt:lpstr>PROBLEM STATEMENT AND SOLUTION</vt:lpstr>
      <vt:lpstr>Front End and Back End Framework:</vt:lpstr>
      <vt:lpstr>Hardware And Software Requirement</vt:lpstr>
      <vt:lpstr>PowerPoint Presentation</vt:lpstr>
      <vt:lpstr>PowerPoint Presentation</vt:lpstr>
      <vt:lpstr>PowerPoint Presentation</vt:lpstr>
      <vt:lpstr>Section Divider</vt:lpstr>
      <vt:lpstr>Section Divider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Developer: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E-Learning Web Application: Alphazone</dc:title>
  <dc:creator>aman kushwaha</dc:creator>
  <cp:lastModifiedBy>aman kushwaha</cp:lastModifiedBy>
  <cp:revision>24</cp:revision>
  <dcterms:created xsi:type="dcterms:W3CDTF">2021-02-17T16:02:52Z</dcterms:created>
  <dcterms:modified xsi:type="dcterms:W3CDTF">2021-04-18T08:55:53Z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